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7" r:id="rId6"/>
    <p:sldId id="259" r:id="rId7"/>
    <p:sldId id="268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№ 2 д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әріс</a:t>
            </a:r>
            <a:br>
              <a:rPr lang="kk-KZ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Эмбрионалды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бағаналы клеткалар. Жалпы сипаттамасы. Эмбрионалды бағаналы клеткалардың негізгі қасиеттері. Эмбрионалды бағаналы клеткаларды қолдану.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Қысқаша мазмұны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эмбриондық және соматикалық бағаналы жасушалар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Бағаналы жасушалардың эмбрионалды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бағаналы жасушалары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 соматикалық бағаналы жасушаларының екі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кең кластары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Эмбриональды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 соматикалық бағаналы жасушалар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арасындағы айырмашылықты қорытындылай келе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эмбрионалды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бағаналы жасушалар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жасушалар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түріне қарай бөлінуі мүмкін; Осылайша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плурипотентті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Керісінше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соматикалық бағаналы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ересек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бағаналы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жасушалардың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түрлеріне ғана ерекшеленеді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Осылайша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мультипотентті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Бәрінен бұрын эмбриональды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соматикалық бағаналы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арасындағы маңызды айырмашылық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түрлерінің 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Эмбриондық бағаналы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бластоцисттен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соматикалық бағаналы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мүшелерден алынады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мақсатында тышқан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эмбрионы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көбінесе келесі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қасиеттерге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Біріншіден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тышқан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сүтқоректілер.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Екіншіден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сүтқоректілер арасында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кішігірім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мөлшері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көбею жылдамдығына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генетикалық жұмыс үшін ең қолайлы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модель.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геномы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 геномымен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мөлшерде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Тышқан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 гендер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арасындағы байланыс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теңдікке жақын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Адам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тышқан ақуыздары аминқышқылдарының реттілігі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80-90%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түрлердегі реттеуші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аймақтардың үлкен блоктары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ұқсас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Эксперименталды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дамыған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мбрионына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жарақатсыз қол жеткізу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геннің мутациясы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тышқандарды алуға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Нәтижесінде тышқан дамудың молекулалық генетикасының барлық аспектілері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ақпарат көзі болды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сүтқоректілер гендерінің функцияларын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қана қоймай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 басқа жануарлар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түрлеріндегі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сипаттайтын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модельге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бағаналы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эмбрионалдық дамудың алғашқы сатыларында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бағаналы жасушалардың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Ұрықтану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әйелдер гаметалары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бірігіп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диплоидты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зигота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түзеді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Зигота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митоздық бөлінуден өтіп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қуыс ұяшықтар түзеді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бластоцист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Бластоцистің ішкі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жасушалық массасы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бағаналы жасушалардан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ishi\Desktop\1_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520" y="648474"/>
            <a:ext cx="8352928" cy="5852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Эмбриондық бағаналы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плюрипотентті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Осылайша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 жасушалы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организмнің мамандандырылған жасушалық түрлерінің көптеген түрлерін тудыруы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Эмбриондық бағаналы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 ұрық қабатындағы жасушаларға бөлінеді: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эктодерма, эндодерма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мезодерма.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маңызды және құнды, өйткені 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терапевтикалық зерттеулерде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дәрі-дәрмектерді тексеруде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қалыпты дамуды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ауруды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жаңартылатын ресурстармен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қамтамасыз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oishi\Desktop\11111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/>
          <a:srcRect l="4863" t="16791" r="5734" b="16774"/>
          <a:stretch/>
        </p:blipFill>
        <p:spPr bwMode="auto">
          <a:xfrm>
            <a:off x="611560" y="476672"/>
            <a:ext cx="8136904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бағаналы жасушалардың өсуі оңай.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Сондықтан зертханалық жолмен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алынған эмбрионалды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бағаналы жасушаларды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көптеген мамандандырылған жасушаларға бөлуге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Оларға жүрек жасушалары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жүйке жасушалары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инсулин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шығаратын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oishi\Desktop\220598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867" y="500042"/>
            <a:ext cx="8229537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Эмбрионалды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және соматикалық бағаналы жасушалардың айырмашылығы неде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соматикалық бағаналы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арасындағы басты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айырмашылық олардың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экстракция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аймағында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дамудың бластоцистік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бағаналы жасушалардың экстракцияланатын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ұлпалар соматикалық бағаналы жасушаның экстракцияланатын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Әсіресе, эмбрионалды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бағаналы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жасушалардың кез-келген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түріне қарай бөлінуі мүмкін.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Керісінше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соматикалық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бағаналы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шығу тегі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жасушалардың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түрлеріне бөліне 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эмбрионалды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соматикалық бағаналы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арасындағы үлкен айырмашылық.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соматикалық бағаналы жасушалардың тағы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айырмашылығы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жасушаларды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өсіру 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Соматикалық бағаналы жасушаларды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өсіру эмбрионалды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бағаналы жасушалармен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салыстырғанда анағұрлым ауыр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</Words>
  <Application>Microsoft Office PowerPoint</Application>
  <PresentationFormat>Экран (4:3)</PresentationFormat>
  <Paragraphs>12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№ 2 дәріс «Эмбрионалды  бағаналы клеткалар. Жалпы сипаттамасы. Эмбрионалды бағаналы клеткалардың негізгі қасиеттері. Эмбрионалды бағаналы клеткаларды қолдану.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Эмбрионалды және соматикалық бағаналы жасушалардың айырмашылығы неде? </vt:lpstr>
      <vt:lpstr>Презентация PowerPoint</vt:lpstr>
      <vt:lpstr> Қысқаша мазмұны - эмбриондық және соматикалық бағаналы жасушалар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Эмбрионалды  бағаналы клеткалар. Жалпы сипаттамасы. Эмбрионалды бағаналы клеткалардың негізгі қасиеттері. Эмбрионалды бағаналы клеткаларды қолдану.</dc:title>
  <dc:creator>Toishi Maks</dc:creator>
  <cp:lastModifiedBy>Symbat</cp:lastModifiedBy>
  <cp:revision>18</cp:revision>
  <dcterms:created xsi:type="dcterms:W3CDTF">2021-01-31T18:46:12Z</dcterms:created>
  <dcterms:modified xsi:type="dcterms:W3CDTF">2021-02-21T12:30:51Z</dcterms:modified>
</cp:coreProperties>
</file>